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15"/>
  </p:notesMasterIdLst>
  <p:sldIdLst>
    <p:sldId id="256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62" r:id="rId12"/>
    <p:sldId id="261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977" autoAdjust="0"/>
  </p:normalViewPr>
  <p:slideViewPr>
    <p:cSldViewPr showGuides="1">
      <p:cViewPr varScale="1">
        <p:scale>
          <a:sx n="67" d="100"/>
          <a:sy n="67" d="100"/>
        </p:scale>
        <p:origin x="150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E095C-D103-42D3-B930-23C5B331CE3B}" type="datetimeFigureOut">
              <a:rPr lang="en-US" smtClean="0"/>
              <a:pPr/>
              <a:t>10/2/2015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0CE8E-C1C0-43BA-BC06-280ABB8744B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3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1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80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0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1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BEBE5-4EB7-49F8-BB12-29B9C3E34FC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5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22.06.2015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1571-9CD2-4F0A-ACBE-9116C7025F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5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22.06.2015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1571-9CD2-4F0A-ACBE-9116C7025F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8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RjfM0PJnBo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94112" y="0"/>
            <a:ext cx="36576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551712" y="1268760"/>
            <a:ext cx="2959768" cy="3236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85220" y="620688"/>
            <a:ext cx="6067944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GDV-Projekt „</a:t>
            </a:r>
            <a:r>
              <a:rPr lang="de-DE" sz="44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Fireflys</a:t>
            </a:r>
            <a:r>
              <a:rPr lang="de-DE" sz="44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  <a:p>
            <a:pPr algn="ctr"/>
            <a:endParaRPr lang="de-DE" sz="35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Von</a:t>
            </a:r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Florina Schreiber, </a:t>
            </a:r>
          </a:p>
          <a:p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Alteepping, </a:t>
            </a:r>
          </a:p>
          <a:p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 Flettner</a:t>
            </a:r>
          </a:p>
          <a:p>
            <a:pPr algn="ctr"/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Fulda, 02.10.2015 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4572000" y="126363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536" y="456246"/>
            <a:ext cx="792088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Ab 1.7 	Einarbeitung in Three.JS </a:t>
            </a:r>
          </a:p>
          <a:p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 Realität: Jeder hat sich mit der Thematik befasst </a:t>
            </a:r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22.7 bis 29.7 pausieren durch anstehende Klausuren</a:t>
            </a:r>
          </a:p>
          <a:p>
            <a:pPr marL="2114550" lvl="4" indent="-285750">
              <a:buFont typeface="Wingdings" panose="05000000000000000000" pitchFamily="2" charset="2"/>
              <a:buChar char="à"/>
            </a:pP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Realität: Pause wurde von allen eingehalten</a:t>
            </a:r>
          </a:p>
          <a:p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Ab 1.8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 	Lucas: Objektinteraktion an groben Modellen</a:t>
            </a:r>
            <a:b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	Florina: Reflektion des Sees</a:t>
            </a:r>
            <a:b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	Julia: Glühwürmchen/ Partikelsystem</a:t>
            </a:r>
          </a:p>
          <a:p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Realität: Grundgerüst wurde gelegt und verschiedene Objekte 		    und erste Interaktionen implementiert. Erste Proben vom Wasser </a:t>
            </a:r>
          </a:p>
          <a:p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und Lichteinstrahlung wurden erstellt</a:t>
            </a:r>
          </a:p>
          <a:p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/>
              <a:buChar char="à"/>
            </a:pP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Ab 1.9 	Lucas: Kamera</a:t>
            </a:r>
            <a:b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</a:b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Florina: Blendern der Objekte , Audioeinbindung</a:t>
            </a:r>
          </a:p>
          <a:p>
            <a:pPr lvl="2"/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Julia: Schatten/Beleuchtung</a:t>
            </a:r>
          </a:p>
          <a:p>
            <a:pPr lvl="2"/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Realität: </a:t>
            </a:r>
            <a:r>
              <a:rPr lang="de-DE" sz="155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Skybox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wurde initialisiert, Wasser final eingebunden 	   sowie Reflektion der Umgebung visualisiert. Alle 3D Objekte im 	   Spiel platziert und texturiert. Licht und Schatten optimiert und 	   endgültig eingestellt.</a:t>
            </a:r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5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-&gt; 30.9  Abschluss des Projektes</a:t>
            </a:r>
          </a:p>
          <a:p>
            <a:r>
              <a:rPr lang="de-DE" sz="155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155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Realität: Partikelsystem vollständig in die Welt integriert und das 		   Projekt wurde am 2.10 fertiggestellt.</a:t>
            </a:r>
            <a:endParaRPr lang="de-DE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260648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Zeitplan</a:t>
            </a:r>
            <a:endParaRPr lang="de-DE" sz="35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520" y="188640"/>
            <a:ext cx="59046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Florina: Spiegelnde Oberflächen, Audiointeraktion, Reflektion des Sees(Mond),</a:t>
            </a:r>
            <a:r>
              <a:rPr lang="de-DE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Skybox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(75 </a:t>
            </a:r>
            <a:r>
              <a:rPr lang="de-DE" sz="2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 Aufwand)</a:t>
            </a:r>
            <a:b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Lucas: Kamera, Objektinteraktion/-kollision, Terrain, Baum Objekte, Lagerfeuer Objekt (75 </a:t>
            </a:r>
            <a:r>
              <a:rPr lang="de-DE" sz="2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 Aufwand)</a:t>
            </a:r>
          </a:p>
          <a:p>
            <a:endParaRPr lang="de-DE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Julia: Beleuchtung, Schatten, Partikelsystem(Glühwürmchen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),Partikel-system Feuer.. des 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Lagerfeuers (75 </a:t>
            </a:r>
            <a:r>
              <a:rPr lang="de-DE" sz="2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de-DE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 Aufwand)</a:t>
            </a:r>
            <a:endParaRPr lang="de-DE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24128" y="1268760"/>
            <a:ext cx="2959768" cy="3236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1560" y="404664"/>
            <a:ext cx="46212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Aufgabenverteilung/ Verantwortlichkeit</a:t>
            </a:r>
            <a:endParaRPr lang="de-DE" sz="35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1560" y="1"/>
            <a:ext cx="59046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Vielen </a:t>
            </a:r>
            <a:r>
              <a:rPr lang="de-DE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Dank eure Fireflys ;-)</a:t>
            </a:r>
          </a:p>
          <a:p>
            <a:pPr algn="ctr"/>
            <a:endParaRPr lang="de-DE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4572000" y="2852936"/>
            <a:ext cx="2959768" cy="3236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608" y="1"/>
            <a:ext cx="44094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  <a:p>
            <a:pPr algn="ctr"/>
            <a:endParaRPr lang="de-DE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&gt;Demo</a:t>
            </a:r>
          </a:p>
          <a:p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Systemarchitektur (Bilder)</a:t>
            </a:r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&gt; Zeitplan vs. Realität</a:t>
            </a:r>
          </a:p>
          <a:p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de-DE" sz="2200" dirty="0">
                <a:latin typeface="Arial" panose="020B0604020202020204" pitchFamily="34" charset="0"/>
                <a:cs typeface="Arial" panose="020B0604020202020204" pitchFamily="34" charset="0"/>
              </a:rPr>
              <a:t>Aufgabenverteilung/   Verantwortlichkeit</a:t>
            </a:r>
          </a:p>
          <a:p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4572000" y="2851484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4" y="1124744"/>
            <a:ext cx="291122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528" y="0"/>
            <a:ext cx="5688632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Thema-&gt;  </a:t>
            </a:r>
            <a:r>
              <a:rPr lang="de-DE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Interaktiver Wald bei Nacht</a:t>
            </a:r>
          </a:p>
          <a:p>
            <a:pPr algn="ctr"/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25052" y="430840"/>
            <a:ext cx="49093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de-DE" sz="35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RjfM0PJnBo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77485" y="1474340"/>
            <a:ext cx="8402405" cy="47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552" y="1"/>
            <a:ext cx="7141568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0000">
                <a:srgbClr val="2F5B4D"/>
              </a:gs>
              <a:gs pos="100000">
                <a:srgbClr val="000000">
                  <a:alpha val="9804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sadwd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4932040" y="1380604"/>
            <a:ext cx="2959768" cy="32364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55576" y="468458"/>
            <a:ext cx="6925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Systemarchitektur: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119392"/>
            <a:ext cx="8712968" cy="44748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9552" y="602128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1) Grundgerüst für Kamera, Interaktion und </a:t>
            </a:r>
            <a:r>
              <a:rPr lang="de-DE" dirty="0">
                <a:solidFill>
                  <a:schemeClr val="bg1"/>
                </a:solidFill>
              </a:rPr>
              <a:t>P</a:t>
            </a:r>
            <a:r>
              <a:rPr lang="de-DE" dirty="0" smtClean="0">
                <a:solidFill>
                  <a:schemeClr val="bg1"/>
                </a:solidFill>
              </a:rPr>
              <a:t>hysik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1567"/>
            <a:ext cx="7920880" cy="44748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55576" y="5666433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2) Erste 3D Objekte wurden eingefügt und grob positioniert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2696"/>
            <a:ext cx="7344816" cy="44949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83568" y="5187658"/>
            <a:ext cx="807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3) Erstes Partikelsystem wird getestet und auch erste Gehversuche in Sachen Wasserspiegelung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8216352" cy="445150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9552" y="5144204"/>
            <a:ext cx="821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4) Kombination aus allen bis dato fertiggestellten Objekten. 3D-Bäume, Partikelsystem , </a:t>
            </a:r>
            <a:r>
              <a:rPr lang="de-DE" dirty="0" err="1" smtClean="0">
                <a:solidFill>
                  <a:schemeClr val="bg1"/>
                </a:solidFill>
              </a:rPr>
              <a:t>Skybox</a:t>
            </a:r>
            <a:r>
              <a:rPr lang="de-DE" dirty="0" smtClean="0">
                <a:solidFill>
                  <a:schemeClr val="bg1"/>
                </a:solidFill>
              </a:rPr>
              <a:t> und Wasser.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836712"/>
            <a:ext cx="7560840" cy="449167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99592" y="5328384"/>
            <a:ext cx="74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5) Wasser in seiner finalen Form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326" b="87907" l="44703" r="726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43" t="41579" r="26784" b="11228"/>
          <a:stretch/>
        </p:blipFill>
        <p:spPr>
          <a:xfrm>
            <a:off x="5796136" y="1031005"/>
            <a:ext cx="2959768" cy="323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7344816" cy="450155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99592" y="5266262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6) Das Projekt in seiner endgültigen Fassung mit beiden Partikelsystemen, Bäumen, Lagerfeuer, Eulen und Wasser 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10CD3C-631E-4F1C-A569-B942CC576B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Freigestelltes Bild (ohne Hintergrund)</Template>
  <TotalTime>0</TotalTime>
  <Words>150</Words>
  <Application>Microsoft Office PowerPoint</Application>
  <PresentationFormat>Bildschirmpräsentation (4:3)</PresentationFormat>
  <Paragraphs>69</Paragraphs>
  <Slides>12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Ameisenbär</dc:creator>
  <cp:keywords/>
  <dc:description/>
  <cp:lastModifiedBy>Ameisenbär</cp:lastModifiedBy>
  <cp:revision>37</cp:revision>
  <dcterms:created xsi:type="dcterms:W3CDTF">2015-06-21T21:06:53Z</dcterms:created>
  <dcterms:modified xsi:type="dcterms:W3CDTF">2015-10-02T18:08:43Z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TC018814409991</vt:lpwstr>
  </property>
</Properties>
</file>